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92A70EF-1CB7-29F3-1E4B-3673E5515908}" name="Helge Dahl" initials="HD" userId="S::helge_dahl@vegvesen.no::b99f832c-37b6-423b-a086-e02cf1ca554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9CE6"/>
    <a:srgbClr val="82F52B"/>
    <a:srgbClr val="CC9B00"/>
    <a:srgbClr val="DAA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8" autoAdjust="0"/>
    <p:restoredTop sz="95033" autoAdjust="0"/>
  </p:normalViewPr>
  <p:slideViewPr>
    <p:cSldViewPr snapToGrid="0">
      <p:cViewPr>
        <p:scale>
          <a:sx n="150" d="100"/>
          <a:sy n="150" d="100"/>
        </p:scale>
        <p:origin x="-2750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8/10/relationships/authors" Target="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DE5DF-F021-47A7-A0FD-94127F274428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 dirty="0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8431D-B8A1-48E7-A04D-C540A9748301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34336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87415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nb-NO" dirty="0"/>
              <a:t>Skisser/bilder brukt i FKB-Arealbruk produktspesifikasjon og registreringsinstruks FKB 5.0</a:t>
            </a:r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6EB805A-12A9-A26F-9586-86AD5E9CC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(travbane)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264CDA1-026E-5680-3A0B-B55D0D9C5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4" name="Bilde 3" descr="Et bilde som inneholder kart, Flyfoto, fugleperspektiv, i luften&#10;&#10;KI-generert innhold kan være feil.">
            <a:extLst>
              <a:ext uri="{FF2B5EF4-FFF2-40B4-BE49-F238E27FC236}">
                <a16:creationId xmlns:a16="http://schemas.microsoft.com/office/drawing/2014/main" id="{4CBC8BF5-DA6D-BDA3-9CBF-2F18AB6C2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835"/>
          <a:stretch/>
        </p:blipFill>
        <p:spPr bwMode="auto">
          <a:xfrm>
            <a:off x="2766060" y="2480373"/>
            <a:ext cx="5760720" cy="40125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Frihåndsform: figur 17">
            <a:extLst>
              <a:ext uri="{FF2B5EF4-FFF2-40B4-BE49-F238E27FC236}">
                <a16:creationId xmlns:a16="http://schemas.microsoft.com/office/drawing/2014/main" id="{ABB6DAB7-BC65-5598-B98A-86C05B933B01}"/>
              </a:ext>
            </a:extLst>
          </p:cNvPr>
          <p:cNvSpPr/>
          <p:nvPr/>
        </p:nvSpPr>
        <p:spPr>
          <a:xfrm>
            <a:off x="4403708" y="2797247"/>
            <a:ext cx="2897371" cy="3247286"/>
          </a:xfrm>
          <a:custGeom>
            <a:avLst/>
            <a:gdLst>
              <a:gd name="connsiteX0" fmla="*/ 1403027 w 2909202"/>
              <a:gd name="connsiteY0" fmla="*/ 2971424 h 3251191"/>
              <a:gd name="connsiteX1" fmla="*/ 159443 w 2909202"/>
              <a:gd name="connsiteY1" fmla="*/ 1416944 h 3251191"/>
              <a:gd name="connsiteX2" fmla="*/ 61907 w 2909202"/>
              <a:gd name="connsiteY2" fmla="*/ 526928 h 3251191"/>
              <a:gd name="connsiteX3" fmla="*/ 580067 w 2909202"/>
              <a:gd name="connsiteY3" fmla="*/ 57536 h 3251191"/>
              <a:gd name="connsiteX4" fmla="*/ 1329875 w 2909202"/>
              <a:gd name="connsiteY4" fmla="*/ 57536 h 3251191"/>
              <a:gd name="connsiteX5" fmla="*/ 1762691 w 2909202"/>
              <a:gd name="connsiteY5" fmla="*/ 508640 h 3251191"/>
              <a:gd name="connsiteX6" fmla="*/ 2744147 w 2909202"/>
              <a:gd name="connsiteY6" fmla="*/ 1807088 h 3251191"/>
              <a:gd name="connsiteX7" fmla="*/ 2896547 w 2909202"/>
              <a:gd name="connsiteY7" fmla="*/ 2599568 h 3251191"/>
              <a:gd name="connsiteX8" fmla="*/ 2610035 w 2909202"/>
              <a:gd name="connsiteY8" fmla="*/ 3038480 h 3251191"/>
              <a:gd name="connsiteX9" fmla="*/ 2128451 w 2909202"/>
              <a:gd name="connsiteY9" fmla="*/ 3245744 h 3251191"/>
              <a:gd name="connsiteX10" fmla="*/ 1707827 w 2909202"/>
              <a:gd name="connsiteY10" fmla="*/ 3172592 h 3251191"/>
              <a:gd name="connsiteX11" fmla="*/ 1403027 w 2909202"/>
              <a:gd name="connsiteY11" fmla="*/ 2971424 h 3251191"/>
              <a:gd name="connsiteX0" fmla="*/ 1351481 w 2906424"/>
              <a:gd name="connsiteY0" fmla="*/ 2922656 h 3251908"/>
              <a:gd name="connsiteX1" fmla="*/ 156665 w 2906424"/>
              <a:gd name="connsiteY1" fmla="*/ 1416944 h 3251908"/>
              <a:gd name="connsiteX2" fmla="*/ 59129 w 2906424"/>
              <a:gd name="connsiteY2" fmla="*/ 526928 h 3251908"/>
              <a:gd name="connsiteX3" fmla="*/ 577289 w 2906424"/>
              <a:gd name="connsiteY3" fmla="*/ 57536 h 3251908"/>
              <a:gd name="connsiteX4" fmla="*/ 1327097 w 2906424"/>
              <a:gd name="connsiteY4" fmla="*/ 57536 h 3251908"/>
              <a:gd name="connsiteX5" fmla="*/ 1759913 w 2906424"/>
              <a:gd name="connsiteY5" fmla="*/ 508640 h 3251908"/>
              <a:gd name="connsiteX6" fmla="*/ 2741369 w 2906424"/>
              <a:gd name="connsiteY6" fmla="*/ 1807088 h 3251908"/>
              <a:gd name="connsiteX7" fmla="*/ 2893769 w 2906424"/>
              <a:gd name="connsiteY7" fmla="*/ 2599568 h 3251908"/>
              <a:gd name="connsiteX8" fmla="*/ 2607257 w 2906424"/>
              <a:gd name="connsiteY8" fmla="*/ 3038480 h 3251908"/>
              <a:gd name="connsiteX9" fmla="*/ 2125673 w 2906424"/>
              <a:gd name="connsiteY9" fmla="*/ 3245744 h 3251908"/>
              <a:gd name="connsiteX10" fmla="*/ 1705049 w 2906424"/>
              <a:gd name="connsiteY10" fmla="*/ 3172592 h 3251908"/>
              <a:gd name="connsiteX11" fmla="*/ 1351481 w 2906424"/>
              <a:gd name="connsiteY11" fmla="*/ 2922656 h 3251908"/>
              <a:gd name="connsiteX0" fmla="*/ 1351481 w 2906424"/>
              <a:gd name="connsiteY0" fmla="*/ 2922656 h 3262294"/>
              <a:gd name="connsiteX1" fmla="*/ 156665 w 2906424"/>
              <a:gd name="connsiteY1" fmla="*/ 1416944 h 3262294"/>
              <a:gd name="connsiteX2" fmla="*/ 59129 w 2906424"/>
              <a:gd name="connsiteY2" fmla="*/ 526928 h 3262294"/>
              <a:gd name="connsiteX3" fmla="*/ 577289 w 2906424"/>
              <a:gd name="connsiteY3" fmla="*/ 57536 h 3262294"/>
              <a:gd name="connsiteX4" fmla="*/ 1327097 w 2906424"/>
              <a:gd name="connsiteY4" fmla="*/ 57536 h 3262294"/>
              <a:gd name="connsiteX5" fmla="*/ 1759913 w 2906424"/>
              <a:gd name="connsiteY5" fmla="*/ 508640 h 3262294"/>
              <a:gd name="connsiteX6" fmla="*/ 2741369 w 2906424"/>
              <a:gd name="connsiteY6" fmla="*/ 1807088 h 3262294"/>
              <a:gd name="connsiteX7" fmla="*/ 2893769 w 2906424"/>
              <a:gd name="connsiteY7" fmla="*/ 2599568 h 3262294"/>
              <a:gd name="connsiteX8" fmla="*/ 2607257 w 2906424"/>
              <a:gd name="connsiteY8" fmla="*/ 3038480 h 3262294"/>
              <a:gd name="connsiteX9" fmla="*/ 2125673 w 2906424"/>
              <a:gd name="connsiteY9" fmla="*/ 3245744 h 3262294"/>
              <a:gd name="connsiteX10" fmla="*/ 1732989 w 2906424"/>
              <a:gd name="connsiteY10" fmla="*/ 3220852 h 3262294"/>
              <a:gd name="connsiteX11" fmla="*/ 1351481 w 2906424"/>
              <a:gd name="connsiteY11" fmla="*/ 2922656 h 3262294"/>
              <a:gd name="connsiteX0" fmla="*/ 1351481 w 2904988"/>
              <a:gd name="connsiteY0" fmla="*/ 2925681 h 3265319"/>
              <a:gd name="connsiteX1" fmla="*/ 156665 w 2904988"/>
              <a:gd name="connsiteY1" fmla="*/ 1419969 h 3265319"/>
              <a:gd name="connsiteX2" fmla="*/ 59129 w 2904988"/>
              <a:gd name="connsiteY2" fmla="*/ 529953 h 3265319"/>
              <a:gd name="connsiteX3" fmla="*/ 577289 w 2904988"/>
              <a:gd name="connsiteY3" fmla="*/ 60561 h 3265319"/>
              <a:gd name="connsiteX4" fmla="*/ 1327097 w 2904988"/>
              <a:gd name="connsiteY4" fmla="*/ 60561 h 3265319"/>
              <a:gd name="connsiteX5" fmla="*/ 1808173 w 2904988"/>
              <a:gd name="connsiteY5" fmla="*/ 559925 h 3265319"/>
              <a:gd name="connsiteX6" fmla="*/ 2741369 w 2904988"/>
              <a:gd name="connsiteY6" fmla="*/ 1810113 h 3265319"/>
              <a:gd name="connsiteX7" fmla="*/ 2893769 w 2904988"/>
              <a:gd name="connsiteY7" fmla="*/ 2602593 h 3265319"/>
              <a:gd name="connsiteX8" fmla="*/ 2607257 w 2904988"/>
              <a:gd name="connsiteY8" fmla="*/ 3041505 h 3265319"/>
              <a:gd name="connsiteX9" fmla="*/ 2125673 w 2904988"/>
              <a:gd name="connsiteY9" fmla="*/ 3248769 h 3265319"/>
              <a:gd name="connsiteX10" fmla="*/ 1732989 w 2904988"/>
              <a:gd name="connsiteY10" fmla="*/ 3223877 h 3265319"/>
              <a:gd name="connsiteX11" fmla="*/ 1351481 w 2904988"/>
              <a:gd name="connsiteY11" fmla="*/ 2925681 h 3265319"/>
              <a:gd name="connsiteX0" fmla="*/ 1351481 w 2904988"/>
              <a:gd name="connsiteY0" fmla="*/ 2925681 h 3259040"/>
              <a:gd name="connsiteX1" fmla="*/ 156665 w 2904988"/>
              <a:gd name="connsiteY1" fmla="*/ 1419969 h 3259040"/>
              <a:gd name="connsiteX2" fmla="*/ 59129 w 2904988"/>
              <a:gd name="connsiteY2" fmla="*/ 529953 h 3259040"/>
              <a:gd name="connsiteX3" fmla="*/ 577289 w 2904988"/>
              <a:gd name="connsiteY3" fmla="*/ 60561 h 3259040"/>
              <a:gd name="connsiteX4" fmla="*/ 1327097 w 2904988"/>
              <a:gd name="connsiteY4" fmla="*/ 60561 h 3259040"/>
              <a:gd name="connsiteX5" fmla="*/ 1808173 w 2904988"/>
              <a:gd name="connsiteY5" fmla="*/ 559925 h 3259040"/>
              <a:gd name="connsiteX6" fmla="*/ 2741369 w 2904988"/>
              <a:gd name="connsiteY6" fmla="*/ 1810113 h 3259040"/>
              <a:gd name="connsiteX7" fmla="*/ 2893769 w 2904988"/>
              <a:gd name="connsiteY7" fmla="*/ 2602593 h 3259040"/>
              <a:gd name="connsiteX8" fmla="*/ 2607257 w 2904988"/>
              <a:gd name="connsiteY8" fmla="*/ 3041505 h 3259040"/>
              <a:gd name="connsiteX9" fmla="*/ 2125673 w 2904988"/>
              <a:gd name="connsiteY9" fmla="*/ 3248769 h 3259040"/>
              <a:gd name="connsiteX10" fmla="*/ 1732989 w 2904988"/>
              <a:gd name="connsiteY10" fmla="*/ 3203557 h 3259040"/>
              <a:gd name="connsiteX11" fmla="*/ 1351481 w 2904988"/>
              <a:gd name="connsiteY11" fmla="*/ 2925681 h 3259040"/>
              <a:gd name="connsiteX0" fmla="*/ 1351481 w 2904988"/>
              <a:gd name="connsiteY0" fmla="*/ 2905674 h 3239033"/>
              <a:gd name="connsiteX1" fmla="*/ 156665 w 2904988"/>
              <a:gd name="connsiteY1" fmla="*/ 1399962 h 3239033"/>
              <a:gd name="connsiteX2" fmla="*/ 59129 w 2904988"/>
              <a:gd name="connsiteY2" fmla="*/ 509946 h 3239033"/>
              <a:gd name="connsiteX3" fmla="*/ 577289 w 2904988"/>
              <a:gd name="connsiteY3" fmla="*/ 40554 h 3239033"/>
              <a:gd name="connsiteX4" fmla="*/ 1296617 w 2904988"/>
              <a:gd name="connsiteY4" fmla="*/ 81194 h 3239033"/>
              <a:gd name="connsiteX5" fmla="*/ 1808173 w 2904988"/>
              <a:gd name="connsiteY5" fmla="*/ 539918 h 3239033"/>
              <a:gd name="connsiteX6" fmla="*/ 2741369 w 2904988"/>
              <a:gd name="connsiteY6" fmla="*/ 1790106 h 3239033"/>
              <a:gd name="connsiteX7" fmla="*/ 2893769 w 2904988"/>
              <a:gd name="connsiteY7" fmla="*/ 2582586 h 3239033"/>
              <a:gd name="connsiteX8" fmla="*/ 2607257 w 2904988"/>
              <a:gd name="connsiteY8" fmla="*/ 3021498 h 3239033"/>
              <a:gd name="connsiteX9" fmla="*/ 2125673 w 2904988"/>
              <a:gd name="connsiteY9" fmla="*/ 3228762 h 3239033"/>
              <a:gd name="connsiteX10" fmla="*/ 1732989 w 2904988"/>
              <a:gd name="connsiteY10" fmla="*/ 3183550 h 3239033"/>
              <a:gd name="connsiteX11" fmla="*/ 1351481 w 2904988"/>
              <a:gd name="connsiteY11" fmla="*/ 2905674 h 3239033"/>
              <a:gd name="connsiteX0" fmla="*/ 1351481 w 2904033"/>
              <a:gd name="connsiteY0" fmla="*/ 2908609 h 3241968"/>
              <a:gd name="connsiteX1" fmla="*/ 156665 w 2904033"/>
              <a:gd name="connsiteY1" fmla="*/ 1402897 h 3241968"/>
              <a:gd name="connsiteX2" fmla="*/ 59129 w 2904033"/>
              <a:gd name="connsiteY2" fmla="*/ 512881 h 3241968"/>
              <a:gd name="connsiteX3" fmla="*/ 577289 w 2904033"/>
              <a:gd name="connsiteY3" fmla="*/ 43489 h 3241968"/>
              <a:gd name="connsiteX4" fmla="*/ 1296617 w 2904033"/>
              <a:gd name="connsiteY4" fmla="*/ 84129 h 3241968"/>
              <a:gd name="connsiteX5" fmla="*/ 1843733 w 2904033"/>
              <a:gd name="connsiteY5" fmla="*/ 603813 h 3241968"/>
              <a:gd name="connsiteX6" fmla="*/ 2741369 w 2904033"/>
              <a:gd name="connsiteY6" fmla="*/ 1793041 h 3241968"/>
              <a:gd name="connsiteX7" fmla="*/ 2893769 w 2904033"/>
              <a:gd name="connsiteY7" fmla="*/ 2585521 h 3241968"/>
              <a:gd name="connsiteX8" fmla="*/ 2607257 w 2904033"/>
              <a:gd name="connsiteY8" fmla="*/ 3024433 h 3241968"/>
              <a:gd name="connsiteX9" fmla="*/ 2125673 w 2904033"/>
              <a:gd name="connsiteY9" fmla="*/ 3231697 h 3241968"/>
              <a:gd name="connsiteX10" fmla="*/ 1732989 w 2904033"/>
              <a:gd name="connsiteY10" fmla="*/ 3186485 h 3241968"/>
              <a:gd name="connsiteX11" fmla="*/ 1351481 w 2904033"/>
              <a:gd name="connsiteY11" fmla="*/ 2908609 h 3241968"/>
              <a:gd name="connsiteX0" fmla="*/ 1222899 w 2897371"/>
              <a:gd name="connsiteY0" fmla="*/ 2776529 h 3247286"/>
              <a:gd name="connsiteX1" fmla="*/ 150003 w 2897371"/>
              <a:gd name="connsiteY1" fmla="*/ 1402897 h 3247286"/>
              <a:gd name="connsiteX2" fmla="*/ 52467 w 2897371"/>
              <a:gd name="connsiteY2" fmla="*/ 512881 h 3247286"/>
              <a:gd name="connsiteX3" fmla="*/ 570627 w 2897371"/>
              <a:gd name="connsiteY3" fmla="*/ 43489 h 3247286"/>
              <a:gd name="connsiteX4" fmla="*/ 1289955 w 2897371"/>
              <a:gd name="connsiteY4" fmla="*/ 84129 h 3247286"/>
              <a:gd name="connsiteX5" fmla="*/ 1837071 w 2897371"/>
              <a:gd name="connsiteY5" fmla="*/ 603813 h 3247286"/>
              <a:gd name="connsiteX6" fmla="*/ 2734707 w 2897371"/>
              <a:gd name="connsiteY6" fmla="*/ 1793041 h 3247286"/>
              <a:gd name="connsiteX7" fmla="*/ 2887107 w 2897371"/>
              <a:gd name="connsiteY7" fmla="*/ 2585521 h 3247286"/>
              <a:gd name="connsiteX8" fmla="*/ 2600595 w 2897371"/>
              <a:gd name="connsiteY8" fmla="*/ 3024433 h 3247286"/>
              <a:gd name="connsiteX9" fmla="*/ 2119011 w 2897371"/>
              <a:gd name="connsiteY9" fmla="*/ 3231697 h 3247286"/>
              <a:gd name="connsiteX10" fmla="*/ 1726327 w 2897371"/>
              <a:gd name="connsiteY10" fmla="*/ 3186485 h 3247286"/>
              <a:gd name="connsiteX11" fmla="*/ 1222899 w 2897371"/>
              <a:gd name="connsiteY11" fmla="*/ 2776529 h 324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97371" h="3247286">
                <a:moveTo>
                  <a:pt x="1222899" y="2776529"/>
                </a:moveTo>
                <a:cubicBezTo>
                  <a:pt x="960178" y="2479264"/>
                  <a:pt x="345075" y="1780172"/>
                  <a:pt x="150003" y="1402897"/>
                </a:cubicBezTo>
                <a:cubicBezTo>
                  <a:pt x="-45069" y="1025622"/>
                  <a:pt x="-17637" y="739449"/>
                  <a:pt x="52467" y="512881"/>
                </a:cubicBezTo>
                <a:cubicBezTo>
                  <a:pt x="122571" y="286313"/>
                  <a:pt x="364379" y="114948"/>
                  <a:pt x="570627" y="43489"/>
                </a:cubicBezTo>
                <a:cubicBezTo>
                  <a:pt x="776875" y="-27970"/>
                  <a:pt x="1078881" y="-9258"/>
                  <a:pt x="1289955" y="84129"/>
                </a:cubicBezTo>
                <a:cubicBezTo>
                  <a:pt x="1501029" y="177516"/>
                  <a:pt x="1596279" y="318994"/>
                  <a:pt x="1837071" y="603813"/>
                </a:cubicBezTo>
                <a:cubicBezTo>
                  <a:pt x="2077863" y="888632"/>
                  <a:pt x="2559701" y="1462756"/>
                  <a:pt x="2734707" y="1793041"/>
                </a:cubicBezTo>
                <a:cubicBezTo>
                  <a:pt x="2909713" y="2123326"/>
                  <a:pt x="2909459" y="2380289"/>
                  <a:pt x="2887107" y="2585521"/>
                </a:cubicBezTo>
                <a:cubicBezTo>
                  <a:pt x="2864755" y="2790753"/>
                  <a:pt x="2728611" y="2916737"/>
                  <a:pt x="2600595" y="3024433"/>
                </a:cubicBezTo>
                <a:cubicBezTo>
                  <a:pt x="2472579" y="3132129"/>
                  <a:pt x="2269379" y="3209345"/>
                  <a:pt x="2119011" y="3231697"/>
                </a:cubicBezTo>
                <a:cubicBezTo>
                  <a:pt x="1968643" y="3254049"/>
                  <a:pt x="1875679" y="3262346"/>
                  <a:pt x="1726327" y="3186485"/>
                </a:cubicBezTo>
                <a:cubicBezTo>
                  <a:pt x="1576975" y="3110624"/>
                  <a:pt x="1485620" y="3073794"/>
                  <a:pt x="1222899" y="2776529"/>
                </a:cubicBezTo>
                <a:close/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ln>
                <a:solidFill>
                  <a:schemeClr val="accent6">
                    <a:lumMod val="7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059779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8EC55AA-33D5-2D15-E0CA-BC2D9F9A2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SportsIdrettPlass</a:t>
            </a:r>
            <a:r>
              <a:rPr lang="nb-NO" dirty="0"/>
              <a:t> (</a:t>
            </a:r>
            <a:r>
              <a:rPr lang="nb-NO" dirty="0" err="1"/>
              <a:t>putball</a:t>
            </a:r>
            <a:r>
              <a:rPr lang="nb-NO" dirty="0"/>
              <a:t>/fotballgolf)</a:t>
            </a:r>
          </a:p>
        </p:txBody>
      </p:sp>
      <p:pic>
        <p:nvPicPr>
          <p:cNvPr id="4" name="Plassholder for innhold 3" descr="Et bilde som inneholder kart, Flyfoto, fugleperspektiv, i luften&#10;&#10;KI-generert innhold kan være feil.">
            <a:extLst>
              <a:ext uri="{FF2B5EF4-FFF2-40B4-BE49-F238E27FC236}">
                <a16:creationId xmlns:a16="http://schemas.microsoft.com/office/drawing/2014/main" id="{CDD23B80-1A52-AF9B-C962-736DEC8035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7513" y="1825625"/>
            <a:ext cx="5256973" cy="4351338"/>
          </a:xfrm>
          <a:prstGeom prst="rect">
            <a:avLst/>
          </a:prstGeom>
        </p:spPr>
      </p:pic>
      <p:sp>
        <p:nvSpPr>
          <p:cNvPr id="7" name="Frihåndsform: figur 6">
            <a:extLst>
              <a:ext uri="{FF2B5EF4-FFF2-40B4-BE49-F238E27FC236}">
                <a16:creationId xmlns:a16="http://schemas.microsoft.com/office/drawing/2014/main" id="{4BFE27EF-85A1-5B60-6814-E3DD62B065B9}"/>
              </a:ext>
            </a:extLst>
          </p:cNvPr>
          <p:cNvSpPr/>
          <p:nvPr/>
        </p:nvSpPr>
        <p:spPr>
          <a:xfrm>
            <a:off x="3974059" y="2624802"/>
            <a:ext cx="3056661" cy="3208308"/>
          </a:xfrm>
          <a:custGeom>
            <a:avLst/>
            <a:gdLst>
              <a:gd name="connsiteX0" fmla="*/ 3056661 w 3056661"/>
              <a:gd name="connsiteY0" fmla="*/ 72678 h 3196878"/>
              <a:gd name="connsiteX1" fmla="*/ 2787421 w 3056661"/>
              <a:gd name="connsiteY1" fmla="*/ 1558 h 3196878"/>
              <a:gd name="connsiteX2" fmla="*/ 2701061 w 3056661"/>
              <a:gd name="connsiteY2" fmla="*/ 21878 h 3196878"/>
              <a:gd name="connsiteX3" fmla="*/ 653821 w 3056661"/>
              <a:gd name="connsiteY3" fmla="*/ 585758 h 3196878"/>
              <a:gd name="connsiteX4" fmla="*/ 171221 w 3056661"/>
              <a:gd name="connsiteY4" fmla="*/ 743238 h 3196878"/>
              <a:gd name="connsiteX5" fmla="*/ 23901 w 3056661"/>
              <a:gd name="connsiteY5" fmla="*/ 794038 h 3196878"/>
              <a:gd name="connsiteX6" fmla="*/ 8661 w 3056661"/>
              <a:gd name="connsiteY6" fmla="*/ 951518 h 3196878"/>
              <a:gd name="connsiteX7" fmla="*/ 110261 w 3056661"/>
              <a:gd name="connsiteY7" fmla="*/ 1317278 h 3196878"/>
              <a:gd name="connsiteX8" fmla="*/ 120421 w 3056661"/>
              <a:gd name="connsiteY8" fmla="*/ 1601758 h 3196878"/>
              <a:gd name="connsiteX9" fmla="*/ 135661 w 3056661"/>
              <a:gd name="connsiteY9" fmla="*/ 2069118 h 3196878"/>
              <a:gd name="connsiteX10" fmla="*/ 679221 w 3056661"/>
              <a:gd name="connsiteY10" fmla="*/ 2150398 h 3196878"/>
              <a:gd name="connsiteX11" fmla="*/ 796061 w 3056661"/>
              <a:gd name="connsiteY11" fmla="*/ 2399318 h 3196878"/>
              <a:gd name="connsiteX12" fmla="*/ 1014501 w 3056661"/>
              <a:gd name="connsiteY12" fmla="*/ 3146078 h 3196878"/>
              <a:gd name="connsiteX13" fmla="*/ 1532661 w 3056661"/>
              <a:gd name="connsiteY13" fmla="*/ 3024158 h 3196878"/>
              <a:gd name="connsiteX14" fmla="*/ 1984781 w 3056661"/>
              <a:gd name="connsiteY14" fmla="*/ 2876838 h 3196878"/>
              <a:gd name="connsiteX15" fmla="*/ 2264181 w 3056661"/>
              <a:gd name="connsiteY15" fmla="*/ 3196878 h 3196878"/>
              <a:gd name="connsiteX0" fmla="*/ 3056661 w 3056661"/>
              <a:gd name="connsiteY0" fmla="*/ 72678 h 3196878"/>
              <a:gd name="connsiteX1" fmla="*/ 2787421 w 3056661"/>
              <a:gd name="connsiteY1" fmla="*/ 1558 h 3196878"/>
              <a:gd name="connsiteX2" fmla="*/ 2701061 w 3056661"/>
              <a:gd name="connsiteY2" fmla="*/ 21878 h 3196878"/>
              <a:gd name="connsiteX3" fmla="*/ 653821 w 3056661"/>
              <a:gd name="connsiteY3" fmla="*/ 585758 h 3196878"/>
              <a:gd name="connsiteX4" fmla="*/ 171221 w 3056661"/>
              <a:gd name="connsiteY4" fmla="*/ 743238 h 3196878"/>
              <a:gd name="connsiteX5" fmla="*/ 23901 w 3056661"/>
              <a:gd name="connsiteY5" fmla="*/ 794038 h 3196878"/>
              <a:gd name="connsiteX6" fmla="*/ 8661 w 3056661"/>
              <a:gd name="connsiteY6" fmla="*/ 951518 h 3196878"/>
              <a:gd name="connsiteX7" fmla="*/ 110261 w 3056661"/>
              <a:gd name="connsiteY7" fmla="*/ 1317278 h 3196878"/>
              <a:gd name="connsiteX8" fmla="*/ 120421 w 3056661"/>
              <a:gd name="connsiteY8" fmla="*/ 1601758 h 3196878"/>
              <a:gd name="connsiteX9" fmla="*/ 135661 w 3056661"/>
              <a:gd name="connsiteY9" fmla="*/ 2069118 h 3196878"/>
              <a:gd name="connsiteX10" fmla="*/ 679221 w 3056661"/>
              <a:gd name="connsiteY10" fmla="*/ 2150398 h 3196878"/>
              <a:gd name="connsiteX11" fmla="*/ 796061 w 3056661"/>
              <a:gd name="connsiteY11" fmla="*/ 2399318 h 3196878"/>
              <a:gd name="connsiteX12" fmla="*/ 1014501 w 3056661"/>
              <a:gd name="connsiteY12" fmla="*/ 3146078 h 3196878"/>
              <a:gd name="connsiteX13" fmla="*/ 1532661 w 3056661"/>
              <a:gd name="connsiteY13" fmla="*/ 3024158 h 3196878"/>
              <a:gd name="connsiteX14" fmla="*/ 2025421 w 3056661"/>
              <a:gd name="connsiteY14" fmla="*/ 2886998 h 3196878"/>
              <a:gd name="connsiteX15" fmla="*/ 2264181 w 3056661"/>
              <a:gd name="connsiteY15" fmla="*/ 3196878 h 3196878"/>
              <a:gd name="connsiteX0" fmla="*/ 3056661 w 3056661"/>
              <a:gd name="connsiteY0" fmla="*/ 72678 h 3196878"/>
              <a:gd name="connsiteX1" fmla="*/ 2787421 w 3056661"/>
              <a:gd name="connsiteY1" fmla="*/ 1558 h 3196878"/>
              <a:gd name="connsiteX2" fmla="*/ 2701061 w 3056661"/>
              <a:gd name="connsiteY2" fmla="*/ 21878 h 3196878"/>
              <a:gd name="connsiteX3" fmla="*/ 653821 w 3056661"/>
              <a:gd name="connsiteY3" fmla="*/ 585758 h 3196878"/>
              <a:gd name="connsiteX4" fmla="*/ 171221 w 3056661"/>
              <a:gd name="connsiteY4" fmla="*/ 743238 h 3196878"/>
              <a:gd name="connsiteX5" fmla="*/ 23901 w 3056661"/>
              <a:gd name="connsiteY5" fmla="*/ 794038 h 3196878"/>
              <a:gd name="connsiteX6" fmla="*/ 8661 w 3056661"/>
              <a:gd name="connsiteY6" fmla="*/ 951518 h 3196878"/>
              <a:gd name="connsiteX7" fmla="*/ 110261 w 3056661"/>
              <a:gd name="connsiteY7" fmla="*/ 1317278 h 3196878"/>
              <a:gd name="connsiteX8" fmla="*/ 120421 w 3056661"/>
              <a:gd name="connsiteY8" fmla="*/ 1601758 h 3196878"/>
              <a:gd name="connsiteX9" fmla="*/ 135661 w 3056661"/>
              <a:gd name="connsiteY9" fmla="*/ 2069118 h 3196878"/>
              <a:gd name="connsiteX10" fmla="*/ 679221 w 3056661"/>
              <a:gd name="connsiteY10" fmla="*/ 2150398 h 3196878"/>
              <a:gd name="connsiteX11" fmla="*/ 796061 w 3056661"/>
              <a:gd name="connsiteY11" fmla="*/ 2399318 h 3196878"/>
              <a:gd name="connsiteX12" fmla="*/ 999261 w 3056661"/>
              <a:gd name="connsiteY12" fmla="*/ 3135918 h 3196878"/>
              <a:gd name="connsiteX13" fmla="*/ 1532661 w 3056661"/>
              <a:gd name="connsiteY13" fmla="*/ 3024158 h 3196878"/>
              <a:gd name="connsiteX14" fmla="*/ 2025421 w 3056661"/>
              <a:gd name="connsiteY14" fmla="*/ 2886998 h 3196878"/>
              <a:gd name="connsiteX15" fmla="*/ 2264181 w 3056661"/>
              <a:gd name="connsiteY15" fmla="*/ 3196878 h 3196878"/>
              <a:gd name="connsiteX0" fmla="*/ 3056661 w 3056661"/>
              <a:gd name="connsiteY0" fmla="*/ 72678 h 3208308"/>
              <a:gd name="connsiteX1" fmla="*/ 2787421 w 3056661"/>
              <a:gd name="connsiteY1" fmla="*/ 1558 h 3208308"/>
              <a:gd name="connsiteX2" fmla="*/ 2701061 w 3056661"/>
              <a:gd name="connsiteY2" fmla="*/ 21878 h 3208308"/>
              <a:gd name="connsiteX3" fmla="*/ 653821 w 3056661"/>
              <a:gd name="connsiteY3" fmla="*/ 585758 h 3208308"/>
              <a:gd name="connsiteX4" fmla="*/ 171221 w 3056661"/>
              <a:gd name="connsiteY4" fmla="*/ 743238 h 3208308"/>
              <a:gd name="connsiteX5" fmla="*/ 23901 w 3056661"/>
              <a:gd name="connsiteY5" fmla="*/ 794038 h 3208308"/>
              <a:gd name="connsiteX6" fmla="*/ 8661 w 3056661"/>
              <a:gd name="connsiteY6" fmla="*/ 951518 h 3208308"/>
              <a:gd name="connsiteX7" fmla="*/ 110261 w 3056661"/>
              <a:gd name="connsiteY7" fmla="*/ 1317278 h 3208308"/>
              <a:gd name="connsiteX8" fmla="*/ 120421 w 3056661"/>
              <a:gd name="connsiteY8" fmla="*/ 1601758 h 3208308"/>
              <a:gd name="connsiteX9" fmla="*/ 135661 w 3056661"/>
              <a:gd name="connsiteY9" fmla="*/ 2069118 h 3208308"/>
              <a:gd name="connsiteX10" fmla="*/ 679221 w 3056661"/>
              <a:gd name="connsiteY10" fmla="*/ 2150398 h 3208308"/>
              <a:gd name="connsiteX11" fmla="*/ 796061 w 3056661"/>
              <a:gd name="connsiteY11" fmla="*/ 2399318 h 3208308"/>
              <a:gd name="connsiteX12" fmla="*/ 999261 w 3056661"/>
              <a:gd name="connsiteY12" fmla="*/ 3135918 h 3208308"/>
              <a:gd name="connsiteX13" fmla="*/ 1532661 w 3056661"/>
              <a:gd name="connsiteY13" fmla="*/ 3024158 h 3208308"/>
              <a:gd name="connsiteX14" fmla="*/ 2025421 w 3056661"/>
              <a:gd name="connsiteY14" fmla="*/ 2886998 h 3208308"/>
              <a:gd name="connsiteX15" fmla="*/ 2256561 w 3056661"/>
              <a:gd name="connsiteY15" fmla="*/ 3208308 h 3208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056661" h="3208308">
                <a:moveTo>
                  <a:pt x="3056661" y="72678"/>
                </a:moveTo>
                <a:cubicBezTo>
                  <a:pt x="2951674" y="41351"/>
                  <a:pt x="2846688" y="10025"/>
                  <a:pt x="2787421" y="1558"/>
                </a:cubicBezTo>
                <a:cubicBezTo>
                  <a:pt x="2728154" y="-6909"/>
                  <a:pt x="2701061" y="21878"/>
                  <a:pt x="2701061" y="21878"/>
                </a:cubicBezTo>
                <a:lnTo>
                  <a:pt x="653821" y="585758"/>
                </a:lnTo>
                <a:cubicBezTo>
                  <a:pt x="232181" y="705985"/>
                  <a:pt x="276208" y="708525"/>
                  <a:pt x="171221" y="743238"/>
                </a:cubicBezTo>
                <a:cubicBezTo>
                  <a:pt x="66234" y="777951"/>
                  <a:pt x="50994" y="759325"/>
                  <a:pt x="23901" y="794038"/>
                </a:cubicBezTo>
                <a:cubicBezTo>
                  <a:pt x="-3192" y="828751"/>
                  <a:pt x="-5732" y="864311"/>
                  <a:pt x="8661" y="951518"/>
                </a:cubicBezTo>
                <a:cubicBezTo>
                  <a:pt x="23054" y="1038725"/>
                  <a:pt x="91634" y="1208905"/>
                  <a:pt x="110261" y="1317278"/>
                </a:cubicBezTo>
                <a:cubicBezTo>
                  <a:pt x="128888" y="1425651"/>
                  <a:pt x="116188" y="1476451"/>
                  <a:pt x="120421" y="1601758"/>
                </a:cubicBezTo>
                <a:cubicBezTo>
                  <a:pt x="124654" y="1727065"/>
                  <a:pt x="42528" y="1977678"/>
                  <a:pt x="135661" y="2069118"/>
                </a:cubicBezTo>
                <a:cubicBezTo>
                  <a:pt x="228794" y="2160558"/>
                  <a:pt x="569154" y="2095365"/>
                  <a:pt x="679221" y="2150398"/>
                </a:cubicBezTo>
                <a:cubicBezTo>
                  <a:pt x="789288" y="2205431"/>
                  <a:pt x="742721" y="2235065"/>
                  <a:pt x="796061" y="2399318"/>
                </a:cubicBezTo>
                <a:cubicBezTo>
                  <a:pt x="849401" y="2563571"/>
                  <a:pt x="876494" y="3031778"/>
                  <a:pt x="999261" y="3135918"/>
                </a:cubicBezTo>
                <a:cubicBezTo>
                  <a:pt x="1122028" y="3240058"/>
                  <a:pt x="1361634" y="3065645"/>
                  <a:pt x="1532661" y="3024158"/>
                </a:cubicBezTo>
                <a:cubicBezTo>
                  <a:pt x="1703688" y="2982671"/>
                  <a:pt x="1903501" y="2858211"/>
                  <a:pt x="2025421" y="2886998"/>
                </a:cubicBezTo>
                <a:cubicBezTo>
                  <a:pt x="2147341" y="2915785"/>
                  <a:pt x="2190521" y="3127028"/>
                  <a:pt x="2256561" y="3208308"/>
                </a:cubicBezTo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Frihåndsform: figur 7">
            <a:extLst>
              <a:ext uri="{FF2B5EF4-FFF2-40B4-BE49-F238E27FC236}">
                <a16:creationId xmlns:a16="http://schemas.microsoft.com/office/drawing/2014/main" id="{514CF671-F9BD-28BD-A789-D06D116E4055}"/>
              </a:ext>
            </a:extLst>
          </p:cNvPr>
          <p:cNvSpPr/>
          <p:nvPr/>
        </p:nvSpPr>
        <p:spPr>
          <a:xfrm>
            <a:off x="6223000" y="2693670"/>
            <a:ext cx="1261907" cy="3322729"/>
          </a:xfrm>
          <a:custGeom>
            <a:avLst/>
            <a:gdLst>
              <a:gd name="connsiteX0" fmla="*/ 0 w 1262735"/>
              <a:gd name="connsiteY0" fmla="*/ 3108960 h 3303679"/>
              <a:gd name="connsiteX1" fmla="*/ 121920 w 1262735"/>
              <a:gd name="connsiteY1" fmla="*/ 3276600 h 3303679"/>
              <a:gd name="connsiteX2" fmla="*/ 309880 w 1262735"/>
              <a:gd name="connsiteY2" fmla="*/ 3281680 h 3303679"/>
              <a:gd name="connsiteX3" fmla="*/ 513080 w 1262735"/>
              <a:gd name="connsiteY3" fmla="*/ 3063240 h 3303679"/>
              <a:gd name="connsiteX4" fmla="*/ 802640 w 1262735"/>
              <a:gd name="connsiteY4" fmla="*/ 2494280 h 3303679"/>
              <a:gd name="connsiteX5" fmla="*/ 1234440 w 1262735"/>
              <a:gd name="connsiteY5" fmla="*/ 2032000 h 3303679"/>
              <a:gd name="connsiteX6" fmla="*/ 1183640 w 1262735"/>
              <a:gd name="connsiteY6" fmla="*/ 1772920 h 3303679"/>
              <a:gd name="connsiteX7" fmla="*/ 878840 w 1262735"/>
              <a:gd name="connsiteY7" fmla="*/ 1239520 h 3303679"/>
              <a:gd name="connsiteX8" fmla="*/ 680720 w 1262735"/>
              <a:gd name="connsiteY8" fmla="*/ 868680 h 3303679"/>
              <a:gd name="connsiteX9" fmla="*/ 670560 w 1262735"/>
              <a:gd name="connsiteY9" fmla="*/ 579120 h 3303679"/>
              <a:gd name="connsiteX10" fmla="*/ 751840 w 1262735"/>
              <a:gd name="connsiteY10" fmla="*/ 162560 h 3303679"/>
              <a:gd name="connsiteX11" fmla="*/ 792480 w 1262735"/>
              <a:gd name="connsiteY11" fmla="*/ 0 h 330367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680720 w 1262735"/>
              <a:gd name="connsiteY8" fmla="*/ 914400 h 3349399"/>
              <a:gd name="connsiteX9" fmla="*/ 670560 w 1262735"/>
              <a:gd name="connsiteY9" fmla="*/ 624840 h 3349399"/>
              <a:gd name="connsiteX10" fmla="*/ 751840 w 1262735"/>
              <a:gd name="connsiteY10" fmla="*/ 208280 h 3349399"/>
              <a:gd name="connsiteX11" fmla="*/ 811530 w 1262735"/>
              <a:gd name="connsiteY11" fmla="*/ 0 h 334939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680720 w 1262735"/>
              <a:gd name="connsiteY8" fmla="*/ 914400 h 3349399"/>
              <a:gd name="connsiteX9" fmla="*/ 712470 w 1262735"/>
              <a:gd name="connsiteY9" fmla="*/ 663246 h 3349399"/>
              <a:gd name="connsiteX10" fmla="*/ 751840 w 1262735"/>
              <a:gd name="connsiteY10" fmla="*/ 208280 h 3349399"/>
              <a:gd name="connsiteX11" fmla="*/ 811530 w 1262735"/>
              <a:gd name="connsiteY11" fmla="*/ 0 h 334939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747395 w 1262735"/>
              <a:gd name="connsiteY8" fmla="*/ 937444 h 3349399"/>
              <a:gd name="connsiteX9" fmla="*/ 712470 w 1262735"/>
              <a:gd name="connsiteY9" fmla="*/ 663246 h 3349399"/>
              <a:gd name="connsiteX10" fmla="*/ 751840 w 1262735"/>
              <a:gd name="connsiteY10" fmla="*/ 208280 h 3349399"/>
              <a:gd name="connsiteX11" fmla="*/ 811530 w 1262735"/>
              <a:gd name="connsiteY11" fmla="*/ 0 h 334939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747395 w 1262735"/>
              <a:gd name="connsiteY8" fmla="*/ 937444 h 3349399"/>
              <a:gd name="connsiteX9" fmla="*/ 712470 w 1262735"/>
              <a:gd name="connsiteY9" fmla="*/ 663246 h 3349399"/>
              <a:gd name="connsiteX10" fmla="*/ 768985 w 1262735"/>
              <a:gd name="connsiteY10" fmla="*/ 223643 h 3349399"/>
              <a:gd name="connsiteX11" fmla="*/ 811530 w 1262735"/>
              <a:gd name="connsiteY11" fmla="*/ 0 h 3349399"/>
              <a:gd name="connsiteX0" fmla="*/ 0 w 1261907"/>
              <a:gd name="connsiteY0" fmla="*/ 3154680 h 3349399"/>
              <a:gd name="connsiteX1" fmla="*/ 121920 w 1261907"/>
              <a:gd name="connsiteY1" fmla="*/ 3322320 h 3349399"/>
              <a:gd name="connsiteX2" fmla="*/ 309880 w 1261907"/>
              <a:gd name="connsiteY2" fmla="*/ 3327400 h 3349399"/>
              <a:gd name="connsiteX3" fmla="*/ 513080 w 1261907"/>
              <a:gd name="connsiteY3" fmla="*/ 3108960 h 3349399"/>
              <a:gd name="connsiteX4" fmla="*/ 802640 w 1261907"/>
              <a:gd name="connsiteY4" fmla="*/ 2540000 h 3349399"/>
              <a:gd name="connsiteX5" fmla="*/ 1234440 w 1261907"/>
              <a:gd name="connsiteY5" fmla="*/ 2077720 h 3349399"/>
              <a:gd name="connsiteX6" fmla="*/ 1183640 w 1261907"/>
              <a:gd name="connsiteY6" fmla="*/ 1818640 h 3349399"/>
              <a:gd name="connsiteX7" fmla="*/ 903605 w 1261907"/>
              <a:gd name="connsiteY7" fmla="*/ 1269878 h 3349399"/>
              <a:gd name="connsiteX8" fmla="*/ 747395 w 1261907"/>
              <a:gd name="connsiteY8" fmla="*/ 937444 h 3349399"/>
              <a:gd name="connsiteX9" fmla="*/ 712470 w 1261907"/>
              <a:gd name="connsiteY9" fmla="*/ 663246 h 3349399"/>
              <a:gd name="connsiteX10" fmla="*/ 768985 w 1261907"/>
              <a:gd name="connsiteY10" fmla="*/ 223643 h 3349399"/>
              <a:gd name="connsiteX11" fmla="*/ 811530 w 1261907"/>
              <a:gd name="connsiteY11" fmla="*/ 0 h 3349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1907" h="3349399">
                <a:moveTo>
                  <a:pt x="0" y="3154680"/>
                </a:moveTo>
                <a:cubicBezTo>
                  <a:pt x="35136" y="3224106"/>
                  <a:pt x="70273" y="3293533"/>
                  <a:pt x="121920" y="3322320"/>
                </a:cubicBezTo>
                <a:cubicBezTo>
                  <a:pt x="173567" y="3351107"/>
                  <a:pt x="244687" y="3362960"/>
                  <a:pt x="309880" y="3327400"/>
                </a:cubicBezTo>
                <a:cubicBezTo>
                  <a:pt x="375073" y="3291840"/>
                  <a:pt x="430953" y="3240193"/>
                  <a:pt x="513080" y="3108960"/>
                </a:cubicBezTo>
                <a:cubicBezTo>
                  <a:pt x="595207" y="2977727"/>
                  <a:pt x="682413" y="2711873"/>
                  <a:pt x="802640" y="2540000"/>
                </a:cubicBezTo>
                <a:cubicBezTo>
                  <a:pt x="922867" y="2368127"/>
                  <a:pt x="1170940" y="2197947"/>
                  <a:pt x="1234440" y="2077720"/>
                </a:cubicBezTo>
                <a:cubicBezTo>
                  <a:pt x="1297940" y="1957493"/>
                  <a:pt x="1238779" y="1953280"/>
                  <a:pt x="1183640" y="1818640"/>
                </a:cubicBezTo>
                <a:cubicBezTo>
                  <a:pt x="1128501" y="1684000"/>
                  <a:pt x="976313" y="1416744"/>
                  <a:pt x="903605" y="1269878"/>
                </a:cubicBezTo>
                <a:cubicBezTo>
                  <a:pt x="830898" y="1123012"/>
                  <a:pt x="779251" y="1038549"/>
                  <a:pt x="747395" y="937444"/>
                </a:cubicBezTo>
                <a:cubicBezTo>
                  <a:pt x="715539" y="836339"/>
                  <a:pt x="708872" y="782213"/>
                  <a:pt x="712470" y="663246"/>
                </a:cubicBezTo>
                <a:cubicBezTo>
                  <a:pt x="716068" y="544279"/>
                  <a:pt x="748665" y="320163"/>
                  <a:pt x="768985" y="223643"/>
                </a:cubicBezTo>
                <a:cubicBezTo>
                  <a:pt x="789305" y="127123"/>
                  <a:pt x="807297" y="34713"/>
                  <a:pt x="811530" y="0"/>
                </a:cubicBezTo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5414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7E92C2A-6EF7-5699-6C99-A51725FE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</a:t>
            </a:r>
            <a:r>
              <a:rPr lang="nb-NO" dirty="0" err="1"/>
              <a:t>ridesport</a:t>
            </a:r>
            <a:r>
              <a:rPr lang="nb-NO"/>
              <a:t>)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C67E1C8-3C73-057D-CBD2-9F7A35FB1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Bilde 3" descr="Et bilde som inneholder Flyfoto, fugleperspektiv, kart, i luften&#10;&#10;KI-generert innhold kan være feil.">
            <a:extLst>
              <a:ext uri="{FF2B5EF4-FFF2-40B4-BE49-F238E27FC236}">
                <a16:creationId xmlns:a16="http://schemas.microsoft.com/office/drawing/2014/main" id="{043C6B5D-BBAD-B43F-CA3D-13B18EBBB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3" t="19897" r="16270" b="8782"/>
          <a:stretch/>
        </p:blipFill>
        <p:spPr bwMode="auto">
          <a:xfrm>
            <a:off x="3007995" y="1825625"/>
            <a:ext cx="4530090" cy="29908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73690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46374</TotalTime>
  <Words>25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Office-tema</vt:lpstr>
      <vt:lpstr>Skisser/bilder brukt i FKB-Arealbruk produktspesifikasjon og registreringsinstruks FKB 5.0</vt:lpstr>
      <vt:lpstr>SportIdrettPlass (travbane)</vt:lpstr>
      <vt:lpstr>SportsIdrettPlass (putball/fotballgolf)</vt:lpstr>
      <vt:lpstr>SportIdrettPlass (ridesport)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Lotte Picard</cp:lastModifiedBy>
  <cp:revision>365</cp:revision>
  <dcterms:created xsi:type="dcterms:W3CDTF">2021-08-06T12:22:07Z</dcterms:created>
  <dcterms:modified xsi:type="dcterms:W3CDTF">2025-03-18T09:41:56Z</dcterms:modified>
</cp:coreProperties>
</file>